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1" r:id="rId12"/>
    <p:sldId id="272" r:id="rId13"/>
    <p:sldId id="270" r:id="rId14"/>
    <p:sldId id="273" r:id="rId15"/>
    <p:sldId id="297" r:id="rId16"/>
    <p:sldId id="274" r:id="rId17"/>
    <p:sldId id="276" r:id="rId18"/>
    <p:sldId id="277" r:id="rId19"/>
    <p:sldId id="278" r:id="rId20"/>
    <p:sldId id="281" r:id="rId21"/>
    <p:sldId id="283" r:id="rId22"/>
    <p:sldId id="284" r:id="rId23"/>
    <p:sldId id="279" r:id="rId24"/>
    <p:sldId id="28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82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6D22-5649-4FF2-94BF-0D7CD233CD8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5AA9D-B2EB-4307-B208-3881CD13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AA9D-B2EB-4307-B208-3881CD13CED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4;&#1072;&#1089;&#1090;&#1077;&#1088;%20&#1082;&#1083;&#1072;&#1089;&#1089;%20&#1092;&#1077;&#1074;&#1088;&#1072;&#1083;&#1100;%202020\&#1074;&#1080;&#1076;&#1077;&#1086;%20&#1087;&#1077;&#1088;&#1077;&#1074;&#1077;&#1088;&#1085;&#1091;&#1090;&#1086;\&#1083;&#1072;&#1076;&#1091;&#1096;&#1082;&#1080;-&#1086;&#1083;&#1072;&#1076;&#1091;&#1096;&#1082;&#1080;_00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4;&#1072;&#1089;&#1090;&#1077;&#1088;%20&#1082;&#1083;&#1072;&#1089;&#1089;%20&#1092;&#1077;&#1074;&#1088;&#1072;&#1083;&#1100;%202020\&#1074;&#1080;&#1076;&#1077;&#1086;%20&#1087;&#1077;&#1088;&#1077;&#1074;&#1077;&#1088;&#1085;&#1091;&#1090;&#1086;\&#1082;&#1091;&#1083;&#1072;&#1082;-&#1083;&#1072;&#1076;&#1086;&#1096;&#1082;&#1072;_00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4;&#1072;&#1089;&#1090;&#1077;&#1088;%20&#1082;&#1083;&#1072;&#1089;&#1089;%20&#1092;&#1077;&#1074;&#1088;&#1072;&#1083;&#1100;%202020\&#1074;&#1080;&#1076;&#1077;&#1086;%20&#1087;&#1077;&#1088;&#1077;&#1074;&#1077;&#1088;&#1085;&#1091;&#1090;&#1086;\&#1083;&#1103;&#1075;&#1091;&#1096;&#1082;&#1072;%20&#1093;&#1086;&#1095;&#1077;&#1090;%20&#1074;%20&#1087;&#1088;&#1091;&#1076;_00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4;&#1072;&#1089;&#1090;&#1077;&#1088;%20&#1082;&#1083;&#1072;&#1089;&#1089;%20&#1092;&#1077;&#1074;&#1088;&#1072;&#1083;&#1100;%202020\&#1074;&#1080;&#1076;&#1077;&#1086;%20&#1087;&#1077;&#1088;&#1077;&#1074;&#1077;&#1088;&#1085;&#1091;&#1090;&#1086;\&#1086;&#1082;-&#1087;&#1086;&#1073;&#1077;&#1076;&#1072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4;&#1072;&#1089;&#1090;&#1077;&#1088;%20&#1082;&#1083;&#1072;&#1089;&#1089;%20&#1092;&#1077;&#1074;&#1088;&#1072;&#1083;&#1100;%202020\&#1074;&#1080;&#1076;&#1077;&#1086;%20&#1087;&#1077;&#1088;&#1077;&#1074;&#1077;&#1088;&#1085;&#1091;&#1090;&#1086;\&#1087;&#1077;&#1088;&#1077;&#1082;&#1088;&#1105;&#1089;&#1090;&#1085;&#1099;&#1077;%20&#1096;&#1072;&#1075;&#1080;_00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4;&#1072;&#1089;&#1090;&#1077;&#1088;%20&#1082;&#1083;&#1072;&#1089;&#1089;%20&#1092;&#1077;&#1074;&#1088;&#1072;&#1083;&#1100;%202020\&#1074;&#1080;&#1076;&#1077;&#1086;%20&#1087;&#1077;&#1088;&#1077;&#1074;&#1077;&#1088;&#1085;&#1091;&#1090;&#1086;\&#1088;&#1091;&#1082;&#1080;-&#1085;&#1086;&#1075;&#1080;_00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84;&#1072;&#1089;&#1090;&#1077;&#1088;%20&#1082;&#1083;&#1072;&#1089;&#1089;%20&#1092;&#1077;&#1074;&#1088;&#1072;&#1083;&#1100;%202020\&#1074;&#1080;&#1076;&#1077;&#1086;%20&#1087;&#1077;&#1088;&#1077;&#1074;&#1077;&#1088;&#1085;&#1091;&#1090;&#1086;\&#1084;&#1103;&#1095;&#1080;&#1082;&#1080;~01_00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2912" cy="4924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№ 30»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920880" cy="547260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игровые приёмы в работе с детьми старшего дошкольного возраста</a:t>
            </a:r>
          </a:p>
          <a:p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Моисеева Е.А.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Смирнова А.С.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bonjourglamour.ru/wp-content/uploads/2018/02/cerebro-entrenando-1024x6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573016"/>
            <a:ext cx="5012089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упражнений на развитие мелкой моторики.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628800"/>
            <a:ext cx="7391792" cy="4608512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Колечко.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Кулак-ребро-ладонь.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Лезгинка.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Рисунки двумя руками.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Ухо-нос.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7.Кулак-ладонь(Фонарики).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Ладушки.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Лягушка.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Паучок.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Пингвины.</a:t>
            </a:r>
          </a:p>
          <a:p>
            <a:r>
              <a:rPr lang="ru-RU" sz="3300" b="1" i="1" dirty="0" err="1" smtClean="0">
                <a:latin typeface="Times New Roman" pitchFamily="18" charset="0"/>
                <a:cs typeface="Times New Roman" pitchFamily="18" charset="0"/>
              </a:rPr>
              <a:t>Ок-Победа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адушки-оладушки_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7688" y="-2517775"/>
            <a:ext cx="1028700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улак-ладошка_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7688" y="-2517775"/>
            <a:ext cx="1028700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ягушка хочет в пруд_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7688" y="-2517775"/>
            <a:ext cx="1028700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к-побед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7688" y="-2517775"/>
            <a:ext cx="1028700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i="1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«Чтобы сделать ребёнка умным и рассудительным, сделайте его крепким и здоровым. Пусть он бегает, работает, действует – пусть он находиться в движении»</a:t>
            </a:r>
          </a:p>
          <a:p>
            <a:pPr algn="ctr">
              <a:buNone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Ж.Ж.Руссо.</a:t>
            </a:r>
            <a:endParaRPr lang="ru-RU" sz="3200" dirty="0"/>
          </a:p>
        </p:txBody>
      </p:sp>
      <p:pic>
        <p:nvPicPr>
          <p:cNvPr id="4" name="Рисунок 3" descr="ce90adc1c03b442db28b3281319c521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68" y="3861048"/>
            <a:ext cx="1728192" cy="194867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8388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«Перекрестные шаги»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перекрёстные шаги_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80528" y="332656"/>
            <a:ext cx="9324528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Координационная лестница.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464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у детей старшего дошкольного возраста координационных способностей, силовых навыков, прыгучести, ориентировки в пространстве.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Характерные особенности координационной лестницы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Вариативность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Мобильность</a:t>
            </a: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C:\Users\1\Desktop\лесенка\670px-Teach-Kids-To-Run-Faster-Step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4218248" cy="2511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7200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коврик «Руки-ноги»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 игра направлена на развитие у детей старшего дошкольного возраста координационных способностей, равновесия, внимательности, ориентировки в пространстве и схеме тела.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kaylas-n.ru/wp-content/uploads/2019/02/Sledy-komplekt-20-sht-2-505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01008"/>
            <a:ext cx="2438256" cy="2667917"/>
          </a:xfrm>
          <a:prstGeom prst="rect">
            <a:avLst/>
          </a:prstGeom>
          <a:noFill/>
        </p:spPr>
      </p:pic>
      <p:pic>
        <p:nvPicPr>
          <p:cNvPr id="25604" name="Picture 4" descr="http://ae01.alicdn.com/kf/H8d1a1124b93f4b0cbc4ff30f7be8dc0aS/-.jpg_q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2592288" cy="2592288"/>
          </a:xfrm>
          <a:prstGeom prst="rect">
            <a:avLst/>
          </a:prstGeom>
          <a:noFill/>
        </p:spPr>
      </p:pic>
      <p:pic>
        <p:nvPicPr>
          <p:cNvPr id="25606" name="Picture 6" descr="https://ae01.alicdn.com/kf/H2d72d8104e9444819fb564f2dd14b0d7V/Mains-et-pieds-jeu-Pad-quipe-largir-les-accessoires-en-plein-air-formation-groupe-construction-F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01008"/>
            <a:ext cx="240608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уки-ноги_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7688" y="-2517775"/>
            <a:ext cx="1028700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5040560" cy="3168352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>
              <a:buNone/>
            </a:pPr>
            <a:endParaRPr lang="ru-RU" sz="3200" b="1" i="1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 ребенка находится</a:t>
            </a:r>
            <a:endParaRPr lang="ru-RU" sz="32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его пальцах.</a:t>
            </a:r>
            <a:endParaRPr lang="ru-RU" sz="32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0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73016"/>
            <a:ext cx="8064896" cy="13849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Мозг, хорошо устроенный, стоит больше,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мозг, хорошо наполненный.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Мишель де Монтень</a:t>
            </a:r>
          </a:p>
        </p:txBody>
      </p:sp>
      <p:pic>
        <p:nvPicPr>
          <p:cNvPr id="5" name="Рисунок 4" descr="ce90adc1c03b442db28b3281319c521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144" y="764704"/>
            <a:ext cx="2343150" cy="23807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83880" cy="9361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мячом.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183880" cy="482453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Развивают общую и мелкую моторику, ориентировку в пространстве.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Регулируют силу и точность движения.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Активизируют непроизвольное внимание и формируют произвольное.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Развивают и нормализуют эмоционально – волевую сферу, что особенно важно для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гипервозбудимых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детей.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Развивают глазомер, силу, ловкость, быстроту реакции.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Развивают коммуникативные навыки, снижающие проявление робости и застенчивости.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Благодаря играм в мяч  кисти рук приобретают хорошую подвижность, гибкость, исчезает скованность движений. Развитие мелкой моторики (гибкости и точности движений пальцев рук) и тактильной чувствительности – мощный стимул развития у детей восприятия, внимания, памяти, мышления и речи.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 также вызывает эмоциональный подъем, чувство радости и удовольствия. </a:t>
            </a:r>
          </a:p>
          <a:p>
            <a:pPr>
              <a:buNone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Т.А.Воробьева, О.И.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Крупенчук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« Мяч и речь»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направлены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мелкой моторики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развитие ориентировки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 пространстве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формирование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правильного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произношения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фонематических  процессов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обобщение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расширение словарного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запаса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развитие грамматического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строя речи.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sun9-49.userapi.com/c204616/v204616462/64dc5/cjdIl1O3o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ячики~01_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7688" y="-2517775"/>
            <a:ext cx="1028700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Нейропсихологическая игра</a:t>
            </a:r>
            <a:b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«Попробуй повтори»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9448"/>
            <a:ext cx="5328592" cy="4968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Игра улучшает мыслительную деятельность. Ситуация поиска вызывает возбуждение в глубинных структурах мозга, которая активизирует работу полушарий. Кроме того игра способствует развитию внимания, пространственных представлений, улучшает реакцию.</a:t>
            </a:r>
          </a:p>
          <a:p>
            <a:endParaRPr lang="ru-RU" dirty="0"/>
          </a:p>
        </p:txBody>
      </p:sp>
      <p:pic>
        <p:nvPicPr>
          <p:cNvPr id="33794" name="Picture 2" descr="https://i.pinimg.com/736x/78/a6/21/78a621678b9d43df884508674739f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952328" cy="417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0352"/>
            <a:ext cx="8424936" cy="54189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игровой набор входят два вида карточек: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Карточки, на которых нарисованы только руки.   - карточки с изображением одной руки; </a:t>
            </a:r>
          </a:p>
          <a:p>
            <a:pPr marL="514350" indent="-51435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- карточки с изображением обеих рук (левой и правой); </a:t>
            </a:r>
          </a:p>
          <a:p>
            <a:pPr marL="514350" indent="-51435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- карточки с изображением рук, которые невозможно воспроизвести одному человеку.</a:t>
            </a:r>
          </a:p>
          <a:p>
            <a:pPr marL="514350" indent="-51435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Карточки с нарисованными на них человечками.    - человек изображён в полный рост,</a:t>
            </a:r>
          </a:p>
          <a:p>
            <a:pPr marL="514350" indent="-51435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- только верхняя часть  тела человека.</a:t>
            </a:r>
          </a:p>
          <a:p>
            <a:pPr marL="514350" indent="-51435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4000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сказки для детей.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18388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развитие мелкой моторики пальцев рук, согласование речи с движением, активизация воображения, памяти и активизация межполушарного взаимодействия.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Кинезиологичекие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сказки улучшает работу полушарий головного мозга, способствуют эмоциональному настрою, снижают утомляемость на занятиях, улучшают самоконтроль. В свою очередь происходит коррекция недостатков речевого и моторного развития дошкольников.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Сказка «В лесу»</a:t>
            </a: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ёжик.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423062" cy="3453557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2492526/a3e7a9c3-9d76-4a53-b4b7-6ed52f0b0ca9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2204865"/>
            <a:ext cx="3289523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«Заяц».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1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384376" cy="3888432"/>
          </a:xfrm>
          <a:prstGeom prst="rect">
            <a:avLst/>
          </a:prstGeom>
          <a:noFill/>
        </p:spPr>
      </p:pic>
      <p:pic>
        <p:nvPicPr>
          <p:cNvPr id="2051" name="Picture 3" descr="https://ds05.infourok.ru/uploads/ex/0867/0002b3fe-e3236012/hello_html_43075e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45638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Ежик рассказал зайчику, что пошел гулять по лесу. Упражнение «Кулак-ладонь».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s://konspekta.net/megalektsiiru/baza1/3304873858492.files/image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3024336" cy="2304957"/>
          </a:xfrm>
          <a:prstGeom prst="rect">
            <a:avLst/>
          </a:prstGeom>
          <a:noFill/>
        </p:spPr>
      </p:pic>
      <p:pic>
        <p:nvPicPr>
          <p:cNvPr id="45060" name="Picture 4" descr="https://avatars.mds.yandex.net/get-pdb/1676021/794e3fde-6981-423b-a63b-1b3801ed7c3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063305" cy="3047479"/>
          </a:xfrm>
          <a:prstGeom prst="rect">
            <a:avLst/>
          </a:prstGeom>
          <a:noFill/>
        </p:spPr>
      </p:pic>
      <p:pic>
        <p:nvPicPr>
          <p:cNvPr id="6" name="Picture 2" descr="https://konspekta.net/megalektsiiru/baza1/3304873858492.files/image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024336" cy="230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Упражнение «Дом».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1\Desktop\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744416" cy="3056558"/>
          </a:xfrm>
          <a:prstGeom prst="rect">
            <a:avLst/>
          </a:prstGeom>
          <a:noFill/>
        </p:spPr>
      </p:pic>
      <p:pic>
        <p:nvPicPr>
          <p:cNvPr id="46084" name="Picture 4" descr="https://im0-tub-ru.yandex.net/i?id=852f231de4065ae8ddc3f3f196dc23d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799277" cy="2975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83880" cy="105156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6000" i="1" dirty="0" err="1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Кинезиология</a:t>
            </a:r>
            <a:endParaRPr lang="ru-RU" sz="6000" i="1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наука о развитии умственных способностей и физического здоровья через определенные двигательные упражнения. 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упражнения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комплекс движений, позволяющих активизировать межполушарное воздействие.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92696"/>
            <a:ext cx="8183880" cy="402560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«Кулак-ладонь».</a:t>
            </a:r>
            <a:endParaRPr lang="ru-RU" dirty="0"/>
          </a:p>
        </p:txBody>
      </p:sp>
      <p:pic>
        <p:nvPicPr>
          <p:cNvPr id="6" name="Picture 2" descr="https://konspekta.net/megalektsiiru/baza1/3304873858492.files/image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204864"/>
            <a:ext cx="3402263" cy="2592989"/>
          </a:xfrm>
          <a:prstGeom prst="rect">
            <a:avLst/>
          </a:prstGeom>
          <a:noFill/>
        </p:spPr>
      </p:pic>
      <p:pic>
        <p:nvPicPr>
          <p:cNvPr id="47106" name="Picture 2" descr="https://img.labirint.ru/rcimg/a03a637a63b1d0e701d9dbc1c59954ce/1920x1080/comments_pic/1107/02labgi0l1297846506.jpg?1297846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229744" cy="416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«Деревья».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1\Desktop\hello_html_m64d2f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395663" cy="2809875"/>
          </a:xfrm>
          <a:prstGeom prst="rect">
            <a:avLst/>
          </a:prstGeom>
          <a:noFill/>
        </p:spPr>
      </p:pic>
      <p:sp>
        <p:nvSpPr>
          <p:cNvPr id="48132" name="AutoShape 4" descr="https://www.jing.fm/clipimg/detail/38-383387_cartoon-tree-png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https://www.jing.fm/clipimg/detail/38-383387_cartoon-tree-png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https://www.jing.fm/clipimg/detail/38-383387_cartoon-tree-png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7" name="Picture 9" descr="C:\Users\1\Desktop\38-383387_cartoon-tree-png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866957" cy="4329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«Кулак-ладонь».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«Дом».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konspekta.net/megalektsiiru/baza1/3304873858492.files/image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5"/>
            <a:ext cx="3402263" cy="2232248"/>
          </a:xfrm>
          <a:prstGeom prst="rect">
            <a:avLst/>
          </a:prstGeom>
          <a:noFill/>
        </p:spPr>
      </p:pic>
      <p:pic>
        <p:nvPicPr>
          <p:cNvPr id="5" name="Picture 2" descr="C:\Users\1\Desktop\img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338437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«Собачка».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1\Desktop\im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907141" cy="2880320"/>
          </a:xfrm>
          <a:prstGeom prst="rect">
            <a:avLst/>
          </a:prstGeom>
          <a:noFill/>
        </p:spPr>
      </p:pic>
      <p:pic>
        <p:nvPicPr>
          <p:cNvPr id="49156" name="Picture 4" descr="https://happypik.ru/wp-content/uploads/2019/09/risunki-sobak-dlja-detej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073211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«Заяц».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«Собачка».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«Дом».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«Кулак-ладонь».</a:t>
            </a:r>
            <a:endParaRPr lang="ru-RU" dirty="0" smtClean="0"/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1\Desktop\im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1872208" cy="1266494"/>
          </a:xfrm>
          <a:prstGeom prst="rect">
            <a:avLst/>
          </a:prstGeom>
          <a:noFill/>
        </p:spPr>
      </p:pic>
      <p:pic>
        <p:nvPicPr>
          <p:cNvPr id="6" name="Picture 1" descr="C:\Users\1\Desktop\img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48680"/>
            <a:ext cx="1656184" cy="1296144"/>
          </a:xfrm>
          <a:prstGeom prst="rect">
            <a:avLst/>
          </a:prstGeom>
          <a:noFill/>
        </p:spPr>
      </p:pic>
      <p:pic>
        <p:nvPicPr>
          <p:cNvPr id="9" name="Picture 2" descr="C:\Users\1\Desktop\img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84984"/>
            <a:ext cx="1809593" cy="1224136"/>
          </a:xfrm>
          <a:prstGeom prst="rect">
            <a:avLst/>
          </a:prstGeom>
          <a:noFill/>
        </p:spPr>
      </p:pic>
      <p:pic>
        <p:nvPicPr>
          <p:cNvPr id="10" name="Picture 2" descr="https://konspekta.net/megalektsiiru/baza1/3304873858492.files/image0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53136"/>
            <a:ext cx="1944216" cy="119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«Ладушки».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ds04.infourok.ru/uploads/ex/0180/00126487-e1ea8dfc/hello_html_mc8406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257800" cy="1933576"/>
          </a:xfrm>
          <a:prstGeom prst="rect">
            <a:avLst/>
          </a:prstGeom>
          <a:noFill/>
        </p:spPr>
      </p:pic>
      <p:pic>
        <p:nvPicPr>
          <p:cNvPr id="51204" name="Picture 4" descr="https://thumbs.dreamstime.com/b/%D0%BE-%D0%B0-%D1%8C-%D0%BE-%D0%B0-%D1%8C%D0%B8-%D0%BD%D0%B0-%D0%B8%D1%81%D0%BA%D0%B5-47205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73016"/>
            <a:ext cx="311088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Регулярное выполнение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упражнений способствует активизации межполушарного взаимодействия, синхронизации работы полушарий.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Оказывает положительное влияние на коррекцию обучения, развитие интеллекта, улучшает состояние физического здоровья и социальной адаптации детей, снижает утомляемость, повышает способность к произвольному контролю.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Такой подход позволяет наполнить наше ежедневное общение с дошкольниками новыми играми, несущими в себе важнейшее коррекционно-развивающее значение.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i="1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4" name="Рисунок 3" descr="ce90adc1c03b442db28b3281319c521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2343150" cy="23807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3931920" cy="79216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Задачи</a:t>
            </a:r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11560" y="1268760"/>
            <a:ext cx="3931920" cy="468052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межполушарного воздействия, способствующего активизации мыслительной деятельности.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50148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Синхронизация работы полушарий;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моторики;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способностей;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памяти, внимания, речи;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мышления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2448272" cy="2177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Межполушарное взаимодействие –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особый механизм объединения левого и правого полушарий в единую интегративную целостно работающую систему, формирующийся под влиянием как генетических, так и средовых факторов </a:t>
            </a:r>
            <a:endParaRPr lang="ru-RU" sz="28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284984"/>
            <a:ext cx="3931920" cy="79216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Левое полушарие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3356992"/>
            <a:ext cx="3931920" cy="79216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Правое полушарие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7544" y="4077072"/>
            <a:ext cx="3931920" cy="18002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математическое, знаковое, речевое, логическое, аналитическое –отвечает за восприятие слуховой информации, постановку целей и построение программ.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4149080"/>
            <a:ext cx="3931920" cy="158417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гуманитарное, образное, творческое – отвечает за тело, координацию движений, пространственное, зрительное и кинестетическое восприятие.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полушарий головного мозга</a:t>
            </a:r>
            <a:endParaRPr lang="ru-RU" i="1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24544" y="836712"/>
            <a:ext cx="3931920" cy="79216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Левое полушарие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07904" y="836712"/>
            <a:ext cx="3931920" cy="79216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Правое полушарие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1412776"/>
            <a:ext cx="3168352" cy="43924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фонематическое восприятие, анализ, синтез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звукопроизношение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контроль и регуляция речевой деятельности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чтение и письмо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память на факты, имена, даты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аналитическое мышление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распознание математических символов и операций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дискретная обработка информации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19872" y="1340768"/>
            <a:ext cx="5156056" cy="475252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регуляция, восприятие и воспроизведение интонационно-мелодической стороны речи;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глобальное восприятие замысла текстов, картин, бытовой ситуации, глобальное понимание жестов и мимики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глобальное восприятие и воспроизведение звукового абриса слова, что позволяет понимать ситуативную речь, оперировать интонациями, понимать юмористический смысл, сохранять способность к глобальному чтению отдельных слов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хранение различных видов речевых автоматизмов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лицевой и цветовой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гнозис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сведения об элементарном числе и соотнесение его с цифрой.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3200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i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технология</a:t>
            </a:r>
            <a:endParaRPr lang="ru-RU" sz="3200" i="1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24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и приемы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упражнений: 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Растяжки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нормализуют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(неконтролируемое чрезмерное мышечное напряжение)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гипотонус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(неконтролируемая мышечная вялость).    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улучшают ритмику организма, развивают самоконтроль и произвольность.</a:t>
            </a:r>
          </a:p>
          <a:p>
            <a:pPr lvl="0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Глазодвигательные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упражнения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позволяют расширить поле зрения, улучшить восприятие. Однонаправленные и разнонаправленные движения глаз и языка развивают межполушарное взаимодействие и повышают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энергетизацию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организма.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выполнении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телесных движений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развивается межполушарное взаимодействие, снимаются непроизвольные, непреднамеренные движения и мышечные зажимы. 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воздействует на биологически активные точки.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Упражнения для релаксации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способствуют расслаблению, снятию напряжения.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проведения упражнений</a:t>
            </a:r>
            <a:endParaRPr lang="ru-RU" i="1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занятия проводятся в доброжелательной обстановке;</a:t>
            </a:r>
          </a:p>
          <a:p>
            <a:pPr lvl="0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занятия проводятся утром;</a:t>
            </a:r>
          </a:p>
          <a:p>
            <a:pPr lvl="0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занятия проводятся систематически;</a:t>
            </a:r>
          </a:p>
          <a:p>
            <a:pPr lvl="0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темп выполнения заданий наращивается и усложняется;</a:t>
            </a:r>
          </a:p>
          <a:p>
            <a:pPr lvl="0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от детей требуется точное выполнение движений и приемов;</a:t>
            </a:r>
          </a:p>
          <a:p>
            <a:pPr lvl="0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упражнения проводятся по специально разработанным комплексам;</a:t>
            </a:r>
          </a:p>
          <a:p>
            <a:pPr lvl="0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длительность занятий по одному комплексу составляет две недели.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дошкольном детстве психомоторное и когнитивное развитие неразделимы, причём двигательное развитие становится основой не только для когнитивного, но и для эмоционального и социального развития ребёнка.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www.kinesioportal.ru/upload_data/2017/4860/upldRgGp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7495850" cy="277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664</TotalTime>
  <Words>952</Words>
  <Application>Microsoft Office PowerPoint</Application>
  <PresentationFormat>Экран (4:3)</PresentationFormat>
  <Paragraphs>179</Paragraphs>
  <Slides>37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МДОУ «Детский сад № 30»</vt:lpstr>
      <vt:lpstr>Слайд 2</vt:lpstr>
      <vt:lpstr>Кинезиология</vt:lpstr>
      <vt:lpstr>Слайд 4</vt:lpstr>
      <vt:lpstr>Межполушарное взаимодействие –  это особый механизм объединения левого и правого полушарий в единую интегративную целостно работающую систему, формирующийся под влиянием как генетических, так и средовых факторов </vt:lpstr>
      <vt:lpstr>Функции полушарий головного мозга</vt:lpstr>
      <vt:lpstr>Кинезиология – здоровьесберегающая технология</vt:lpstr>
      <vt:lpstr>Условия проведения упражнений</vt:lpstr>
      <vt:lpstr>Слайд 9</vt:lpstr>
      <vt:lpstr>Комплекс упражнений на развитие мелкой моторики.</vt:lpstr>
      <vt:lpstr>Слайд 11</vt:lpstr>
      <vt:lpstr>Слайд 12</vt:lpstr>
      <vt:lpstr>Слайд 13</vt:lpstr>
      <vt:lpstr>Слайд 14</vt:lpstr>
      <vt:lpstr>Слайд 15</vt:lpstr>
      <vt:lpstr>«Перекрестные шаги» </vt:lpstr>
      <vt:lpstr>Координационная лестница.</vt:lpstr>
      <vt:lpstr>Игровой коврик «Руки-ноги»</vt:lpstr>
      <vt:lpstr>Слайд 19</vt:lpstr>
      <vt:lpstr>Игры с мячом.</vt:lpstr>
      <vt:lpstr>Слайд 21</vt:lpstr>
      <vt:lpstr>Слайд 22</vt:lpstr>
      <vt:lpstr>Нейропсихологическая игра  «Попробуй повтори»</vt:lpstr>
      <vt:lpstr>Слайд 24</vt:lpstr>
      <vt:lpstr>Кинезиологические сказки для детей.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30»</dc:title>
  <dc:creator>1</dc:creator>
  <cp:lastModifiedBy>1</cp:lastModifiedBy>
  <cp:revision>73</cp:revision>
  <dcterms:created xsi:type="dcterms:W3CDTF">2020-01-17T07:53:51Z</dcterms:created>
  <dcterms:modified xsi:type="dcterms:W3CDTF">2020-02-19T13:38:36Z</dcterms:modified>
</cp:coreProperties>
</file>