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86" r:id="rId7"/>
    <p:sldId id="289" r:id="rId8"/>
    <p:sldId id="291" r:id="rId9"/>
    <p:sldId id="290" r:id="rId10"/>
    <p:sldId id="288" r:id="rId11"/>
    <p:sldId id="271" r:id="rId12"/>
    <p:sldId id="273" r:id="rId13"/>
    <p:sldId id="274" r:id="rId14"/>
    <p:sldId id="272" r:id="rId15"/>
    <p:sldId id="285" r:id="rId16"/>
    <p:sldId id="287" r:id="rId17"/>
    <p:sldId id="275" r:id="rId18"/>
    <p:sldId id="276" r:id="rId19"/>
    <p:sldId id="281" r:id="rId20"/>
    <p:sldId id="283" r:id="rId21"/>
    <p:sldId id="284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330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Значение природы в Победе в Великой Отечественной войне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9458" y="400506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ст.воспитатель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№30» 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Лимонник китайский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ягод лимонника, собранных в дальневосточных лесах, стали готовить настойку и отправлять её в госпитали. Препарат использовали для лечения плохо заживающих ран и язв, выдавали лётчикам для усиления остроты зрения в ночное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r="12969"/>
          <a:stretch/>
        </p:blipFill>
        <p:spPr>
          <a:xfrm>
            <a:off x="4860032" y="3942836"/>
            <a:ext cx="2767782" cy="25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4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Травяные сборы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234" y="1412776"/>
            <a:ext cx="84599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 годы мало кто  болел зимой.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Чаёв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импортных не было.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собирали травки в поле: чабрец, душицу,  зверобой,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тысячелистник, шиповник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Мяту выращивали дома.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 смородины и малины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этого сбора  готовили чаи.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было, редко когда удавалось подсластить чай медком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Вот и не болел никто, хотя ходили почти всегда голодными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замёрзшими.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388843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4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Пармелия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Пармелия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(лишайник) — многолетнее растение представляет собой соединение  двух организмов, один из которых относится к группе грибов, другой — к зеленым водорослям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-  высокое содержание углеводов,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 мало, но содержатся лишайниковые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(антибиотики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плесневые грибы из рода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пеницилиум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широко распространены в природе. Особое значение имеет зеленая кистевидная плесень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пенициллзолотистый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используется для производства пенициллина.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этому микроскопическому грибку  вернули к жизни безнадежных раненых и больных.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53136"/>
            <a:ext cx="2564904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85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как источник еды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тяжелую работу выполняли женщины и дети.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тылу работали, не покладая рук. Питались очень скудно.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молоко отдавали фронту, сами пользовались пахтой.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весны начинали использовать в пищу первые листочки крапивы, молодые листья свеклы, сныть, борщевик, листья лебеды. Лакомством для детей были почки липы, листья щавеля, стебли конского щавеля, ягоды черемухи, орехи, яблоки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Собирали для выпечки лепешек замерзшие прошлогодние клубни картофеля, из которого вымывали крахмал. Этот крахмал добавляли для экономии муки в хлеб, пекли лепешки. На зиму собирали семена лебеды, конского щавеля. Их использовали для выпечки лепешек и хлеба.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849124"/>
            <a:ext cx="3228329" cy="20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6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Основным продуктом питания человека является хлеб. </a:t>
            </a:r>
            <a:endParaRPr lang="ru-RU" sz="2000" dirty="0" smtClean="0"/>
          </a:p>
          <a:p>
            <a:r>
              <a:rPr lang="ru-RU" sz="2000" dirty="0" smtClean="0"/>
              <a:t>Каким </a:t>
            </a:r>
            <a:r>
              <a:rPr lang="ru-RU" sz="2000" dirty="0"/>
              <a:t>он был хлеб военных лет?  </a:t>
            </a:r>
            <a:r>
              <a:rPr lang="ru-RU" sz="2000" dirty="0" smtClean="0"/>
              <a:t>- </a:t>
            </a:r>
            <a:r>
              <a:rPr lang="ru-RU" sz="2000" dirty="0"/>
              <a:t>хлеб  во время </a:t>
            </a:r>
            <a:r>
              <a:rPr lang="ru-RU" sz="2000" dirty="0" smtClean="0"/>
              <a:t>войны делали  </a:t>
            </a:r>
            <a:r>
              <a:rPr lang="ru-RU" sz="2000" dirty="0"/>
              <a:t>из отрубей, опилок, коры желудей, выжимки гнилой брюквы, тертого картофеля, </a:t>
            </a:r>
            <a:r>
              <a:rPr lang="ru-RU" sz="2000" dirty="0" smtClean="0"/>
              <a:t>лиственной </a:t>
            </a:r>
            <a:r>
              <a:rPr lang="ru-RU" sz="2000" dirty="0"/>
              <a:t>муки.</a:t>
            </a:r>
          </a:p>
          <a:p>
            <a:pPr algn="ctr"/>
            <a:r>
              <a:rPr lang="ru-RU" sz="2000" dirty="0"/>
              <a:t>«Военный хлеб. Он к щам годился постным,</a:t>
            </a:r>
          </a:p>
          <a:p>
            <a:pPr algn="ctr"/>
            <a:r>
              <a:rPr lang="ru-RU" sz="2000" dirty="0"/>
              <a:t>Раскрошенный, он был неплох с кваском.</a:t>
            </a:r>
          </a:p>
          <a:p>
            <a:pPr algn="ctr"/>
            <a:r>
              <a:rPr lang="ru-RU" sz="2000" dirty="0"/>
              <a:t>Он вяз в зубах, приклеивался к дёснам,</a:t>
            </a:r>
          </a:p>
          <a:p>
            <a:pPr algn="ctr"/>
            <a:r>
              <a:rPr lang="ru-RU" sz="2000" dirty="0"/>
              <a:t> Его мы отдирали языком».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7" y="4036987"/>
            <a:ext cx="26638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65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себе что-либо противоположное.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олицетворяют собой красоту и радость, доброту и нежность – саму жизнь.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самых тяжелых боев скромный полевой цветок, уцелевший на месте сражения, наполнял нежностью сердца солдат, вызывал в памяти картины мирной жизни, заставлял острее почувствовать любовь к Родине, ненависть к врагу.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вдохновляли солдат на написание стихов и песен.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12486"/>
            <a:ext cx="4320480" cy="28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3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Леса тоже помогали фронту.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служили убежищем для наших солдат.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основным материалом при строительстве оборонительных сооружений, переправ, блиндажей, землянок.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использовалась для отопления, сооружения теплушек, изготовления кузовов.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51768"/>
            <a:ext cx="4811412" cy="32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9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тяжелые годы рядом с солдатами на фронте воевали  братья наши меньшие -собаки. Им не давали орденов, они не получали званий. Они совершали подвиги, не зная этого. Они просто делали то, чему их научили люди – и гибли, как и люди. Но, погибая, они спасали тысячи человеческих жизней.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уважают собаку недаром: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на фронте была санитаром,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Связистом, сапёром. Порою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танки бросались во время атаки.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на войне получалось и так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«тигры», «пантеры» боялись собак.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верным другом человеку, собаки выполняли самые разные роли.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Собаки забирали с линии огня раненых и доставляли на поле боя боеприпасы.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четвероногих  собак было разминировано 303  населённых пункта, среди  них – Псков, Смоленск, Брянск, Львов, Минск, Киев, Сталинград, Одесса, Харьков, Воронеж, Варшава, Вена, Будапешт, Берлин, Прага.  А также 18394 здания,  обнаружено свыше четырёх миллионов мин. </a:t>
            </a:r>
          </a:p>
        </p:txBody>
      </p:sp>
    </p:spTree>
    <p:extLst>
      <p:ext uri="{BB962C8B-B14F-4D97-AF65-F5344CB8AC3E}">
        <p14:creationId xmlns:p14="http://schemas.microsoft.com/office/powerpoint/2010/main" val="236387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9" y="26293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Немецкая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овчарка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Джульбарс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стала единственной собакой, награжденной медалью «За боевые заслуги». Благодаря превосходному чутью этого четвероногого бойца, за период с сентября 1944 года по август 1945 года было обезврежено 7468 мин и более 150 снарядов на территории Австрии, Венгрии, Румынии и Чехословакии. Участвовал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Джульбарс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в разминировании соборов Вены, замков Праги и дворцов над Дунаем.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году четвероногий герой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Джульбарс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участником парада на Красной площади, посвященному Великой Победе. Пёс был  ранен во время разминирования  и на параде был завёрнут в личный китель Иосифа Сталина, который отдал такое распоряжение в знак уважения за заслуги пса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Джульбарса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перед Советской Армией.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09120"/>
            <a:ext cx="3931929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24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2084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кошки не обладают выносливостью и силой лошадей, обучаемостью  собак, они также помогли людям пережить тяжелые годы войны.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кошки сыграли в блокадном Ленинграде. Кошки защищали продовольствие и произведения искусства  музея Эрмитаж от посягательства  крыс. Известно, что кошки приносили свою добычу хозяевам, а сами умирали от голода.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теплом согревали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5999" r="12500" b="7501"/>
          <a:stretch/>
        </p:blipFill>
        <p:spPr>
          <a:xfrm>
            <a:off x="5076056" y="4221088"/>
            <a:ext cx="3240360" cy="23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4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328" y="1556792"/>
            <a:ext cx="82791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экологически целесообразного образа жизни  через выявление    гибельного воздействия войны   на окружающую среду  и особой значимости природы, помогавшей выжить человеку  в военное время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пополнить знания о тех моментах, когда природа - грибы, растения, животные помогали людям  выживать  и побеждать в годы Великой Отечественной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мужестве, отваге и самоотверженности наших  солдат, врачей, животных в годы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1882752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Вторую мировую войну называли войной моторов, конница играла в ней немаловажную роль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Конница всегда идёт по кратчайшему пути, через овраги и болота, форсируя реки и просачиваясь сквозь лесные чащобы. Быстрые и неутомимые, целые партизанские соединения иногда проходили незамеченными, в нескольких метрах от фашистов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не пройдёт никакая техника – конь  сделает это незаметно.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войну лошадей применяли и как транспортную силу, особенно в артиллерии. Упряжка в шесть лошадей тянула пушку.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миллиона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для перевозки боеприпасов, продуктов для солдат и раненых.. Перед глазами встают кадры фронтовой кинохроники: красноармейцы изо  всех сил выталкивают застрявшую телегу со снарядами, запряжённую лошадьми.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лошадей пало на полях сражений. Лошадь не могла спрятаться в траншеи или укрыться в блиндаже от пуль и осколков снарядов.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нашу победу без этих красивых и благородных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173841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8481" y="1412776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 странно, символ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– голубь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оказаться эффективным средством войны.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радиотехника выходила из строя.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применялась  голубиная почта.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 и для уничтожения объектов противника. Приучали голубей садиться на цистерны с горючим или бронетехнику – путём ежедневной прикормки на тренировочных макетах или оборудования голубятни в виде бензобака самолёта. Голубь плохо видит вблизи, поэтому и летел, думая, что это его голубятня или место кормёжки. Помимо материального урона от подобных атак имелся эффект психологический.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Голубиные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налеты   действовали на психику   немецких    солдат.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229200"/>
            <a:ext cx="2411760" cy="17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7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565" y="1340768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прошло уже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лет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того дня, как закончилась Великая Отечественная война. Многое изменилось с тех пор, но мы с вами должны навсегда оставить в своей памяти подвиг, который совершил народ, ради женщин и детей, ради внуков и правнуков, то есть ради нас с вами, ради мира на земле. Мы должны помнить тех, кто погиб, дав нам возможность видеть чистое небо над головой.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вспоминать и добрых друзей человека, помогавших ему на трудном пути к победе, любить и охранять свою природу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природы, является сохранение человечества».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Лошади, собаки, кошки и голуби, как и люди, совершали подвиги. И гибли, как и люди. Как и Герои Великой Отечественной Войны, боевые животные спасли тысячи человечески жизней и помогли приблизить долгожданный День Победы.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Теперь, мы можем с уверенностью сказать, что природа в годы Великой Отечественной войны, выполнила свою миссию!</a:t>
            </a:r>
          </a:p>
        </p:txBody>
      </p:sp>
    </p:spTree>
    <p:extLst>
      <p:ext uri="{BB962C8B-B14F-4D97-AF65-F5344CB8AC3E}">
        <p14:creationId xmlns:p14="http://schemas.microsoft.com/office/powerpoint/2010/main" val="233316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  </a:t>
            </a:r>
            <a:r>
              <a:rPr lang="ru-RU" sz="49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– это травматическая эпидемия</a:t>
            </a:r>
            <a:r>
              <a:rPr lang="ru-RU" sz="49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9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– говорил великий русский врач Николай Иванович Пирогов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Медикаментов не хватало, все было по минимуму.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врачам приходилось   в условиях дефицита перевязочных средств, использовать в военных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госпиталях разнообразные растения.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56878"/>
            <a:ext cx="5256584" cy="29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Сфагнум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416" y="1340768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госпиталях в виде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сфагно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-марлевых повязок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заживления ран, особенно гнойных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сфагнум – это прежде всего стратегическое сырье в экстремальных условиях. Но, как показывает опыт, сырье действительно хорошее.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Сфагновый мох, содержащий фенольное соединение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сфагнол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давних времен применяют в медицине и ветеринарии как перевязочный материал с бактерицидным действием. Одна из особенностей сфагновых мхов – выступают как  антибиотик. Кроме того, возьмите мох в руку, и вы почувствуете его необыкновенную мягкость – это позволяет использовать их вместо бинта и ваты как перевязочное средство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способности впитывать воду и кровь сфагнум не уступает вате и лигнину. Исследования показали,   что у  сфагнума принципиально другое строение  в отличие от целлюлозного волокна.  В стебле сфагнума  содержатся полые клетки, предназначенные специально для накопления воды. Их стенка пронизана отверстиями, через которые внутрь клетки попадает влага. Поэтому стебель сфагнума хорошо пропускает и воду, и кровь, и гной, при этом он не теряет эластичности, а рана остается сухой.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92" y="188640"/>
            <a:ext cx="1124744" cy="112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4961"/>
            <a:ext cx="1368152" cy="9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 репчатый и сок алоэ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1405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 гнойные, трудно заживающие раны с успехом лечили парами лука и соком алоэ.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88" y="3284984"/>
            <a:ext cx="4178238" cy="27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Настой из березовых листьев успешно применялся как витаминный напиток, в качестве общеукрепляющего и стимулирующего средства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Порошок из берёзовых почек использовали для лечения медленно заживающих ран, экзем, гнойничковых кожных заболеваний, профилактики отморожений.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и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чесотки.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38504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8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Боярышник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лечения солдат не хватало сердечных препаратов, и военные медики использовали жидкий спиртовой экстракт плодов боярышника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боярышника выдавался солдатам для укрепления сердечно-сосудистой и нервной систем.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облегчал боль в области сердца, снижал давление, возбуждение нервной системы, восстанавливал сон.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44" y="4797152"/>
            <a:ext cx="2875935" cy="19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" y="0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Календула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06993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одну жизнь во время Великой Отечественной войны спасла мазь на основе календулы.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применяли при лечении гнойных ран.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19" y="3068960"/>
            <a:ext cx="389992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2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5" y="-213975"/>
            <a:ext cx="9238233" cy="70787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Предотвратить эпидемию цинги в блокадном Ленинграде помогла сосна, а точнее – её хвоя, из которой готовили настой. Каждое утро истощённые женщины отправлялись на сбор хвойных лап, которые потом доставляли на заготовительные пункты.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100–200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зеленоватого хвойного напитка обеспечивали суточную потребность организма в витамине С.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из игл хвои извлекали каротин и его масляным раствором лечили обморожения.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r="16960"/>
          <a:stretch/>
        </p:blipFill>
        <p:spPr>
          <a:xfrm>
            <a:off x="6804248" y="4725144"/>
            <a:ext cx="1871266" cy="20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46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1525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Значение природы в Победе в Великой Отечественной войне</vt:lpstr>
      <vt:lpstr>Цель и задачи</vt:lpstr>
      <vt:lpstr>   «Война – это травматическая эпидемия»</vt:lpstr>
      <vt:lpstr>Сфагнум</vt:lpstr>
      <vt:lpstr>Лук репчатый и сок алоэ</vt:lpstr>
      <vt:lpstr>Береза</vt:lpstr>
      <vt:lpstr>Боярышник</vt:lpstr>
      <vt:lpstr>Календула</vt:lpstr>
      <vt:lpstr>Сосна</vt:lpstr>
      <vt:lpstr>Лимонник китайский</vt:lpstr>
      <vt:lpstr>Травяные сборы</vt:lpstr>
      <vt:lpstr>Пармелия</vt:lpstr>
      <vt:lpstr>Растения как источник еды</vt:lpstr>
      <vt:lpstr>Хлеб</vt:lpstr>
      <vt:lpstr>Цветы и война</vt:lpstr>
      <vt:lpstr>Лес</vt:lpstr>
      <vt:lpstr>Собаки</vt:lpstr>
      <vt:lpstr>Собаки</vt:lpstr>
      <vt:lpstr>Кошки</vt:lpstr>
      <vt:lpstr>Лошади</vt:lpstr>
      <vt:lpstr>Голуби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природы в Победе в Великой Отечественной войне</dc:title>
  <dc:creator>Admin</dc:creator>
  <cp:lastModifiedBy>Admin</cp:lastModifiedBy>
  <cp:revision>8</cp:revision>
  <dcterms:created xsi:type="dcterms:W3CDTF">2025-02-17T07:24:51Z</dcterms:created>
  <dcterms:modified xsi:type="dcterms:W3CDTF">2025-02-17T09:21:03Z</dcterms:modified>
</cp:coreProperties>
</file>